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09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37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3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1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66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90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2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5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5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5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CA455-A2E0-42C4-8632-9F76BAC2EE2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CA463-F7B1-441F-A921-9B4A06F0BE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81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19496" y="0"/>
            <a:ext cx="9344296" cy="148522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CL" dirty="0" smtClean="0"/>
              <a:t>TAREAS CUARTO AÑO </a:t>
            </a:r>
            <a:br>
              <a:rPr lang="es-CL" dirty="0" smtClean="0"/>
            </a:br>
            <a:r>
              <a:rPr lang="es-CL" sz="3600" dirty="0" smtClean="0"/>
              <a:t>SEMANA DEL 30 AL 3 DE SEPTIEMBRE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19496" y="1485220"/>
            <a:ext cx="9344296" cy="232712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pPr algn="l"/>
            <a:r>
              <a:rPr lang="es-CL" sz="9600" dirty="0" smtClean="0"/>
              <a:t>Para ampliar su conocimiento</a:t>
            </a:r>
          </a:p>
          <a:p>
            <a:pPr algn="l"/>
            <a:r>
              <a:rPr lang="es-CL" sz="9600" dirty="0" smtClean="0"/>
              <a:t>CONTENIDO                                                      PÁGINAS</a:t>
            </a:r>
          </a:p>
          <a:p>
            <a:pPr algn="l"/>
            <a:r>
              <a:rPr lang="es-CL" sz="9600" dirty="0" smtClean="0"/>
              <a:t>1.- Multiplicación por 0 y 1                                    56</a:t>
            </a:r>
          </a:p>
          <a:p>
            <a:pPr algn="l"/>
            <a:r>
              <a:rPr lang="es-CL" sz="9600" dirty="0" smtClean="0"/>
              <a:t>2.- Multiplicación por 10 y por 100                      57</a:t>
            </a:r>
          </a:p>
          <a:p>
            <a:pPr algn="l"/>
            <a:r>
              <a:rPr lang="es-CL" sz="9600" dirty="0" smtClean="0"/>
              <a:t>3.- Relación de la multiplicación y división.        70</a:t>
            </a:r>
          </a:p>
          <a:p>
            <a:pPr algn="l"/>
            <a:r>
              <a:rPr lang="es-CL" sz="9600" dirty="0" smtClean="0"/>
              <a:t>4.- Reglas de la división.                                         73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419496" y="3812345"/>
            <a:ext cx="9344297" cy="304565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L" sz="9600" dirty="0" smtClean="0"/>
              <a:t>Para Desarrollar en casa.</a:t>
            </a:r>
          </a:p>
          <a:p>
            <a:pPr algn="l"/>
            <a:r>
              <a:rPr lang="es-CL" sz="9600" dirty="0" smtClean="0"/>
              <a:t>CONTENIDO                                                      PÁGINAS</a:t>
            </a:r>
          </a:p>
          <a:p>
            <a:pPr algn="l"/>
            <a:r>
              <a:rPr lang="es-CL" sz="9600" dirty="0" smtClean="0"/>
              <a:t>1.- Multiplicación por 2 números                      59</a:t>
            </a:r>
          </a:p>
          <a:p>
            <a:pPr algn="l"/>
            <a:r>
              <a:rPr lang="es-CL" sz="9600" dirty="0" smtClean="0"/>
              <a:t>2.- Ejercicios multiplicativos.                              61 </a:t>
            </a:r>
          </a:p>
          <a:p>
            <a:pPr algn="l"/>
            <a:r>
              <a:rPr lang="es-CL" sz="9600" dirty="0" smtClean="0"/>
              <a:t>3.- Resolver problemas.                                       62</a:t>
            </a:r>
          </a:p>
          <a:p>
            <a:pPr algn="l"/>
            <a:r>
              <a:rPr lang="es-CL" sz="9600" dirty="0" smtClean="0"/>
              <a:t>4.-  División dos dígitos.                                       79</a:t>
            </a:r>
          </a:p>
          <a:p>
            <a:pPr algn="l"/>
            <a:r>
              <a:rPr lang="es-CL" sz="9600" dirty="0" smtClean="0"/>
              <a:t>5.- Ejercicios de divisiones.                                 81</a:t>
            </a:r>
          </a:p>
          <a:p>
            <a:pPr algn="l"/>
            <a:r>
              <a:rPr lang="es-CL" sz="9600" dirty="0" smtClean="0"/>
              <a:t>6.- Resolver problemas divisiones.                    82      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03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91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TAREAS CUARTO AÑO  SEMANA DEL 30 AL 3 DE SEPTIEMBRE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TAREAS SEMANA  DEL 30 AL 3 DE SEPTIEMBRE</dc:title>
  <dc:creator>Pedro Carmona</dc:creator>
  <cp:lastModifiedBy>Pedro Carmona</cp:lastModifiedBy>
  <cp:revision>5</cp:revision>
  <dcterms:created xsi:type="dcterms:W3CDTF">2021-08-31T19:38:50Z</dcterms:created>
  <dcterms:modified xsi:type="dcterms:W3CDTF">2021-08-31T21:14:11Z</dcterms:modified>
</cp:coreProperties>
</file>